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69" r:id="rId15"/>
    <p:sldId id="280" r:id="rId16"/>
    <p:sldId id="270" r:id="rId17"/>
    <p:sldId id="293" r:id="rId18"/>
    <p:sldId id="294" r:id="rId19"/>
    <p:sldId id="295" r:id="rId20"/>
    <p:sldId id="272" r:id="rId21"/>
    <p:sldId id="273" r:id="rId2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38ABBC-6091-4E4E-B9B0-73047BA3504F}" v="13" dt="2024-12-13T10:00:20.07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4"/>
    <p:restoredTop sz="94695"/>
  </p:normalViewPr>
  <p:slideViewPr>
    <p:cSldViewPr snapToGrid="0">
      <p:cViewPr varScale="1">
        <p:scale>
          <a:sx n="88" d="100"/>
          <a:sy n="88" d="100"/>
        </p:scale>
        <p:origin x="2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eva Dulinskaite" userId="7bdd37f0-d073-497c-a24c-53d71d1ec2ca" providerId="ADAL" clId="{0F38ABBC-6091-4E4E-B9B0-73047BA3504F}"/>
    <pc:docChg chg="modSld">
      <pc:chgData name="Ieva Dulinskaite" userId="7bdd37f0-d073-497c-a24c-53d71d1ec2ca" providerId="ADAL" clId="{0F38ABBC-6091-4E4E-B9B0-73047BA3504F}" dt="2024-12-13T12:09:15.723" v="16" actId="207"/>
      <pc:docMkLst>
        <pc:docMk/>
      </pc:docMkLst>
      <pc:sldChg chg="modSp mod">
        <pc:chgData name="Ieva Dulinskaite" userId="7bdd37f0-d073-497c-a24c-53d71d1ec2ca" providerId="ADAL" clId="{0F38ABBC-6091-4E4E-B9B0-73047BA3504F}" dt="2024-12-13T12:09:15.723" v="16" actId="207"/>
        <pc:sldMkLst>
          <pc:docMk/>
          <pc:sldMk cId="0" sldId="256"/>
        </pc:sldMkLst>
        <pc:spChg chg="mod">
          <ac:chgData name="Ieva Dulinskaite" userId="7bdd37f0-d073-497c-a24c-53d71d1ec2ca" providerId="ADAL" clId="{0F38ABBC-6091-4E4E-B9B0-73047BA3504F}" dt="2024-12-13T09:59:11.149" v="1" actId="1076"/>
          <ac:spMkLst>
            <pc:docMk/>
            <pc:sldMk cId="0" sldId="256"/>
            <ac:spMk id="738" creationId="{00000000-0000-0000-0000-000000000000}"/>
          </ac:spMkLst>
        </pc:spChg>
        <pc:spChg chg="mod">
          <ac:chgData name="Ieva Dulinskaite" userId="7bdd37f0-d073-497c-a24c-53d71d1ec2ca" providerId="ADAL" clId="{0F38ABBC-6091-4E4E-B9B0-73047BA3504F}" dt="2024-12-13T12:09:15.723" v="16" actId="207"/>
          <ac:spMkLst>
            <pc:docMk/>
            <pc:sldMk cId="0" sldId="256"/>
            <ac:spMk id="739" creationId="{00000000-0000-0000-0000-000000000000}"/>
          </ac:spMkLst>
        </pc:spChg>
      </pc:sldChg>
      <pc:sldChg chg="modSp mod">
        <pc:chgData name="Ieva Dulinskaite" userId="7bdd37f0-d073-497c-a24c-53d71d1ec2ca" providerId="ADAL" clId="{0F38ABBC-6091-4E4E-B9B0-73047BA3504F}" dt="2024-12-13T10:01:35.149" v="15" actId="207"/>
        <pc:sldMkLst>
          <pc:docMk/>
          <pc:sldMk cId="0" sldId="272"/>
        </pc:sldMkLst>
        <pc:spChg chg="mod">
          <ac:chgData name="Ieva Dulinskaite" userId="7bdd37f0-d073-497c-a24c-53d71d1ec2ca" providerId="ADAL" clId="{0F38ABBC-6091-4E4E-B9B0-73047BA3504F}" dt="2024-12-13T10:01:35.149" v="15" actId="207"/>
          <ac:spMkLst>
            <pc:docMk/>
            <pc:sldMk cId="0" sldId="272"/>
            <ac:spMk id="840" creationId="{00000000-0000-0000-0000-000000000000}"/>
          </ac:spMkLst>
        </pc:spChg>
      </pc:sldChg>
      <pc:sldChg chg="modSp">
        <pc:chgData name="Ieva Dulinskaite" userId="7bdd37f0-d073-497c-a24c-53d71d1ec2ca" providerId="ADAL" clId="{0F38ABBC-6091-4E4E-B9B0-73047BA3504F}" dt="2024-12-13T10:00:20.070" v="14" actId="20577"/>
        <pc:sldMkLst>
          <pc:docMk/>
          <pc:sldMk cId="664365731" sldId="288"/>
        </pc:sldMkLst>
        <pc:spChg chg="mod">
          <ac:chgData name="Ieva Dulinskaite" userId="7bdd37f0-d073-497c-a24c-53d71d1ec2ca" providerId="ADAL" clId="{0F38ABBC-6091-4E4E-B9B0-73047BA3504F}" dt="2024-12-13T10:00:20.070" v="14" actId="20577"/>
          <ac:spMkLst>
            <pc:docMk/>
            <pc:sldMk cId="664365731" sldId="288"/>
            <ac:spMk id="7" creationId="{D69720B8-201E-0212-E6DE-14F4A760415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hape 7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35" name="Shape 7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egnaposto tes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0" name="Segnaposto immagine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izio cap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princip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istitution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4215" y="230840"/>
            <a:ext cx="1361582" cy="459963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3467">
            <a:off x="10888187" y="-243321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Immagine 13" descr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901700" y="984250"/>
            <a:ext cx="10723035" cy="465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magine 7" descr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800" y="-177799"/>
            <a:ext cx="1473200" cy="7793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Immagine 15" descr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94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Picture 8" descr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875" y="6211582"/>
            <a:ext cx="1278918" cy="382669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4948928"/>
            <a:ext cx="1471243" cy="1909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Rectangle 6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sp>
        <p:nvSpPr>
          <p:cNvPr id="214" name="Rectangle 7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278"/>
            <a:ext cx="12192000" cy="6869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816" y="1665226"/>
            <a:ext cx="4114802" cy="1911929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ectangle 6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sp>
        <p:nvSpPr>
          <p:cNvPr id="225" name="Rectangle 7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pic>
        <p:nvPicPr>
          <p:cNvPr id="226" name="Picture 2" descr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278"/>
            <a:ext cx="12192000" cy="6869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816" y="1665226"/>
            <a:ext cx="4114802" cy="1911929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1271" cy="127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Rectangle 6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sp>
        <p:nvSpPr>
          <p:cNvPr id="238" name="Rectangle 7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pic>
        <p:nvPicPr>
          <p:cNvPr id="239" name="Picture 2" descr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278"/>
            <a:ext cx="12192000" cy="6869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816" y="1665226"/>
            <a:ext cx="4114802" cy="1911929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2"/>
            <a:ext cx="12328376" cy="6934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mmagine 10" descr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443" y="3081021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Immagine 11" descr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443" y="3608387"/>
            <a:ext cx="10464400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magine 8" descr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9578" y="2188333"/>
            <a:ext cx="2192840" cy="738238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Immagine 4" descr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12" y="6289257"/>
            <a:ext cx="11468201" cy="1791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magine 8" descr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994" y="4832858"/>
            <a:ext cx="1900011" cy="1852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magine 10" descr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Immagine 7" descr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4132" y="4852573"/>
            <a:ext cx="2168246" cy="211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Immagine 4" descr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magine 4" descr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Immagine 7" descr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25631"/>
            <a:ext cx="1332000" cy="20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10529">
            <a:off x="-465562" y="5742601"/>
            <a:ext cx="2174007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4948928"/>
            <a:ext cx="1471243" cy="1909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60610"/>
            <a:ext cx="1368001" cy="1797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59398"/>
            <a:ext cx="1368001" cy="183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7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54640"/>
            <a:ext cx="1548000" cy="20033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1" y="5012518"/>
            <a:ext cx="1368001" cy="17756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9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9799"/>
            <a:ext cx="1260001" cy="206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31478"/>
            <a:ext cx="1800001" cy="1926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Immagine 5" descr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Immagine 7" descr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4132" y="4852573"/>
            <a:ext cx="2168246" cy="211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Immagine 8" descr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egnaposto immagine 4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Immagine 10" descr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0" name="Immagine 6" descr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4132" y="4852573"/>
            <a:ext cx="2168246" cy="211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Immagine 7" descr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866866" y="-502256"/>
            <a:ext cx="2174006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eu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itle Text"/>
          <p:cNvSpPr txBox="1">
            <a:spLocks noGrp="1"/>
          </p:cNvSpPr>
          <p:nvPr>
            <p:ph type="title"/>
          </p:nvPr>
        </p:nvSpPr>
        <p:spPr>
          <a:xfrm>
            <a:off x="947803" y="3246361"/>
            <a:ext cx="10741774" cy="2240039"/>
          </a:xfrm>
          <a:prstGeom prst="rect">
            <a:avLst/>
          </a:prstGeom>
        </p:spPr>
        <p:txBody>
          <a:bodyPr anchor="t"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0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95606" y="5921828"/>
            <a:ext cx="8846166" cy="2670629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631849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126370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89555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2527401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35866" cy="333088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itle Text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71" cy="1271"/>
          </a:xfrm>
          <a:prstGeom prst="rect">
            <a:avLst/>
          </a:prstGeom>
        </p:spPr>
        <p:txBody>
          <a:bodyPr anchor="t"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1271" cy="127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35866" cy="333088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-243156" y="0"/>
            <a:ext cx="244426" cy="241648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 0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55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e contenuti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4208">
            <a:off x="-468630" y="5936429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ron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8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lo tito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0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718457" indent="-261257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1219200" indent="-304800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1737360" indent="-365760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2194560" indent="-365760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8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17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Layout personalizza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egnaposto immagine 4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eutr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ly Title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itle Text"/>
          <p:cNvSpPr txBox="1">
            <a:spLocks noGrp="1"/>
          </p:cNvSpPr>
          <p:nvPr>
            <p:ph type="title"/>
          </p:nvPr>
        </p:nvSpPr>
        <p:spPr>
          <a:xfrm>
            <a:off x="615678" y="1000630"/>
            <a:ext cx="10960932" cy="1267166"/>
          </a:xfrm>
          <a:prstGeom prst="rect">
            <a:avLst/>
          </a:prstGeom>
        </p:spPr>
        <p:txBody>
          <a:bodyPr lIns="15390" tIns="15390" rIns="15390" bIns="15390"/>
          <a:lstStyle>
            <a:lvl1pPr>
              <a:lnSpc>
                <a:spcPts val="4700"/>
              </a:lnSpc>
              <a:defRPr sz="51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Title Text</a:t>
            </a:r>
          </a:p>
        </p:txBody>
      </p:sp>
      <p:sp>
        <p:nvSpPr>
          <p:cNvPr id="5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0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4208">
            <a:off x="-396501" y="6028502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3467">
            <a:off x="10888187" y="-243321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5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94976">
            <a:off x="10972003" y="-288944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7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10529">
            <a:off x="-465562" y="5742601"/>
            <a:ext cx="2174007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77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866866" y="-502256"/>
            <a:ext cx="2174006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5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pic>
        <p:nvPicPr>
          <p:cNvPr id="586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87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4208">
            <a:off x="-468630" y="5936429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5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pic>
        <p:nvPicPr>
          <p:cNvPr id="596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97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94976">
            <a:off x="10972003" y="-288944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5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6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6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4" name="Segnaposto tes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6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6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9" name="Segnaposto tes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6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668" name="Segnaposto immagine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Title Text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78" name="Immagine 4" descr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79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5819" y="6320513"/>
            <a:ext cx="1170913" cy="350352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6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189" algn="ctr">
              <a:buSzTx/>
              <a:buFontTx/>
              <a:buNone/>
              <a:defRPr sz="2400"/>
            </a:lvl2pPr>
            <a:lvl3pPr marL="0" indent="914377" algn="ctr">
              <a:buSzTx/>
              <a:buFontTx/>
              <a:buNone/>
              <a:defRPr sz="2400"/>
            </a:lvl3pPr>
            <a:lvl4pPr marL="0" indent="1371565" algn="ctr">
              <a:buSzTx/>
              <a:buFontTx/>
              <a:buNone/>
              <a:defRPr sz="2400"/>
            </a:lvl4pPr>
            <a:lvl5pPr marL="0" indent="1828754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egnaposto immagine 4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Click to Edit title"/>
          <p:cNvSpPr txBox="1">
            <a:spLocks noGrp="1"/>
          </p:cNvSpPr>
          <p:nvPr>
            <p:ph type="title" hasCustomPrompt="1"/>
          </p:nvPr>
        </p:nvSpPr>
        <p:spPr>
          <a:xfrm>
            <a:off x="4151086" y="348343"/>
            <a:ext cx="5399316" cy="711201"/>
          </a:xfrm>
          <a:prstGeom prst="rect">
            <a:avLst/>
          </a:prstGeom>
        </p:spPr>
        <p:txBody>
          <a:bodyPr anchor="b"/>
          <a:lstStyle>
            <a:lvl1pPr algn="ctr">
              <a:defRPr sz="3200">
                <a:latin typeface="Crimson Roman"/>
                <a:ea typeface="Crimson Roman"/>
                <a:cs typeface="Crimson Roman"/>
                <a:sym typeface="Crimson Roman"/>
              </a:defRPr>
            </a:lvl1pPr>
          </a:lstStyle>
          <a:p>
            <a:r>
              <a:t>Click to Edit title</a:t>
            </a:r>
          </a:p>
        </p:txBody>
      </p:sp>
      <p:sp>
        <p:nvSpPr>
          <p:cNvPr id="705" name="Body Level One…"/>
          <p:cNvSpPr txBox="1">
            <a:spLocks noGrp="1"/>
          </p:cNvSpPr>
          <p:nvPr>
            <p:ph type="body" idx="1"/>
          </p:nvPr>
        </p:nvSpPr>
        <p:spPr>
          <a:xfrm>
            <a:off x="928688" y="1582057"/>
            <a:ext cx="9521826" cy="4934632"/>
          </a:xfrm>
          <a:prstGeom prst="rect">
            <a:avLst/>
          </a:prstGeom>
        </p:spPr>
        <p:txBody>
          <a:bodyPr/>
          <a:lstStyle>
            <a:lvl1pPr>
              <a:defRPr>
                <a:latin typeface="Crimson Roman"/>
                <a:ea typeface="Crimson Roman"/>
                <a:cs typeface="Crimson Roman"/>
                <a:sym typeface="Crimson Roman"/>
              </a:defRPr>
            </a:lvl1pPr>
            <a:lvl2pPr>
              <a:defRPr>
                <a:latin typeface="Crimson Roman"/>
                <a:ea typeface="Crimson Roman"/>
                <a:cs typeface="Crimson Roman"/>
                <a:sym typeface="Crimson Roman"/>
              </a:defRPr>
            </a:lvl2pPr>
            <a:lvl3pPr>
              <a:defRPr>
                <a:latin typeface="Crimson Roman"/>
                <a:ea typeface="Crimson Roman"/>
                <a:cs typeface="Crimson Roman"/>
                <a:sym typeface="Crimson Roman"/>
              </a:defRPr>
            </a:lvl3pPr>
            <a:lvl4pPr>
              <a:defRPr>
                <a:latin typeface="Crimson Roman"/>
                <a:ea typeface="Crimson Roman"/>
                <a:cs typeface="Crimson Roman"/>
                <a:sym typeface="Crimson Roman"/>
              </a:defRPr>
            </a:lvl4pPr>
            <a:lvl5pPr>
              <a:defRPr>
                <a:latin typeface="Crimson Roman"/>
                <a:ea typeface="Crimson Roman"/>
                <a:cs typeface="Crimson Roman"/>
                <a:sym typeface="Crimson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694" y="6286468"/>
            <a:ext cx="1021477" cy="411552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princip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egnaposto tes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7" descr="Immagine 7"/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magine 9" descr="Immagine 9"/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 rot="834208">
            <a:off x="-396501" y="6028502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rimson Text"/>
                <a:ea typeface="Crimson Text"/>
                <a:cs typeface="Crimson Text"/>
                <a:sym typeface="Crimson Text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  <p:sldLayoutId id="2147483700" r:id="rId51"/>
    <p:sldLayoutId id="2147483701" r:id="rId52"/>
    <p:sldLayoutId id="2147483702" r:id="rId53"/>
    <p:sldLayoutId id="2147483703" r:id="rId54"/>
    <p:sldLayoutId id="2147483704" r:id="rId55"/>
    <p:sldLayoutId id="2147483705" r:id="rId56"/>
    <p:sldLayoutId id="2147483706" r:id="rId57"/>
    <p:sldLayoutId id="2147483707" r:id="rId58"/>
    <p:sldLayoutId id="2147483708" r:id="rId59"/>
    <p:sldLayoutId id="2147483709" r:id="rId60"/>
    <p:sldLayoutId id="2147483710" r:id="rId61"/>
    <p:sldLayoutId id="2147483711" r:id="rId62"/>
    <p:sldLayoutId id="2147483712" r:id="rId63"/>
    <p:sldLayoutId id="2147483713" r:id="rId64"/>
    <p:sldLayoutId id="2147483714" r:id="rId65"/>
    <p:sldLayoutId id="2147483715" r:id="rId66"/>
    <p:sldLayoutId id="2147483716" r:id="rId67"/>
    <p:sldLayoutId id="2147483717" r:id="rId68"/>
    <p:sldLayoutId id="2147483718" r:id="rId69"/>
    <p:sldLayoutId id="2147483719" r:id="rId70"/>
    <p:sldLayoutId id="2147483720" r:id="rId71"/>
    <p:sldLayoutId id="2147483721" r:id="rId72"/>
    <p:sldLayoutId id="2147483722" r:id="rId73"/>
    <p:sldLayoutId id="2147483723" r:id="rId74"/>
    <p:sldLayoutId id="2147483724" r:id="rId75"/>
    <p:sldLayoutId id="2147483725" r:id="rId76"/>
    <p:sldLayoutId id="2147483726" r:id="rId77"/>
    <p:sldLayoutId id="2147483727" r:id="rId7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6DB1BF-CB05-7E0E-006F-81FDDFA1D0C2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38" name="CasellaDiTesto 10"/>
          <p:cNvSpPr txBox="1"/>
          <p:nvPr/>
        </p:nvSpPr>
        <p:spPr>
          <a:xfrm>
            <a:off x="4200581" y="3735593"/>
            <a:ext cx="3966150" cy="326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lnSpc>
                <a:spcPct val="90000"/>
              </a:lnSpc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 err="1">
                <a:solidFill>
                  <a:schemeClr val="bg1"/>
                </a:solidFill>
              </a:rPr>
              <a:t>Stresas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ir</a:t>
            </a:r>
            <a:r>
              <a:rPr dirty="0">
                <a:solidFill>
                  <a:schemeClr val="bg1"/>
                </a:solidFill>
              </a:rPr>
              <a:t> jo </a:t>
            </a:r>
            <a:r>
              <a:rPr dirty="0" err="1">
                <a:solidFill>
                  <a:schemeClr val="bg1"/>
                </a:solidFill>
              </a:rPr>
              <a:t>įveika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739" name="8 klasė"/>
          <p:cNvSpPr txBox="1"/>
          <p:nvPr/>
        </p:nvSpPr>
        <p:spPr>
          <a:xfrm>
            <a:off x="5648350" y="6067505"/>
            <a:ext cx="909862" cy="383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lnSpc>
                <a:spcPct val="90000"/>
              </a:lnSpc>
              <a:defRPr sz="2100">
                <a:solidFill>
                  <a:schemeClr val="accent1">
                    <a:satOff val="-3547"/>
                    <a:lumOff val="-10352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>
              <a:spcBef>
                <a:spcPts val="0"/>
              </a:spcBef>
            </a:pPr>
            <a:r>
              <a:rPr lang="lt-LT" dirty="0">
                <a:solidFill>
                  <a:schemeClr val="bg1"/>
                </a:solidFill>
              </a:rPr>
              <a:t>8 klasė</a:t>
            </a:r>
          </a:p>
        </p:txBody>
      </p:sp>
      <p:sp>
        <p:nvSpPr>
          <p:cNvPr id="740" name="TextBox 1"/>
          <p:cNvSpPr txBox="1"/>
          <p:nvPr/>
        </p:nvSpPr>
        <p:spPr>
          <a:xfrm>
            <a:off x="4861628" y="2760081"/>
            <a:ext cx="2892095" cy="784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45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STRESAS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64B712-4474-6D18-709E-6DAE0E0E9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738" y="25400"/>
            <a:ext cx="6869411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67BE55-031E-986D-7F2F-04341C150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720" y="25400"/>
            <a:ext cx="6869411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AEE4B-7744-5849-FC67-93C69A6B4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3F595C1-9C2D-9993-780E-21C82A0D5D30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AC5C2738-F97C-C544-C3E3-F80BD0D65C5C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77D284-3D1C-3FB3-A8D6-1F4B8ECB6954}"/>
              </a:ext>
            </a:extLst>
          </p:cNvPr>
          <p:cNvSpPr txBox="1"/>
          <p:nvPr/>
        </p:nvSpPr>
        <p:spPr>
          <a:xfrm>
            <a:off x="3447773" y="663085"/>
            <a:ext cx="524838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STRESO </a:t>
            </a:r>
            <a:r>
              <a:rPr lang="en-GB" dirty="0">
                <a:solidFill>
                  <a:schemeClr val="bg1"/>
                </a:solidFill>
              </a:rPr>
              <a:t>POŽYMIAI KŪNE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Image Gallery" descr="Image Gallery">
            <a:extLst>
              <a:ext uri="{FF2B5EF4-FFF2-40B4-BE49-F238E27FC236}">
                <a16:creationId xmlns:a16="http://schemas.microsoft.com/office/drawing/2014/main" id="{FE93EBA2-0B6F-E4FB-E2A6-C8C33557CE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24" b="2820"/>
          <a:stretch>
            <a:fillRect/>
          </a:stretch>
        </p:blipFill>
        <p:spPr>
          <a:xfrm>
            <a:off x="4165189" y="1366812"/>
            <a:ext cx="3741430" cy="488575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8073473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EBC4D-AA1F-0C2E-E12F-D113FBADD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CDAB4E-713C-AF74-60B0-9F112D33EC10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81ED290B-FEE3-6E09-61F1-B276E99F2189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asellaDiTesto 16">
            <a:extLst>
              <a:ext uri="{FF2B5EF4-FFF2-40B4-BE49-F238E27FC236}">
                <a16:creationId xmlns:a16="http://schemas.microsoft.com/office/drawing/2014/main" id="{02CD5F93-F460-790B-6259-19BC3E6CA141}"/>
              </a:ext>
            </a:extLst>
          </p:cNvPr>
          <p:cNvSpPr txBox="1"/>
          <p:nvPr/>
        </p:nvSpPr>
        <p:spPr>
          <a:xfrm>
            <a:off x="3081409" y="1360726"/>
            <a:ext cx="657166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Kas </a:t>
            </a:r>
            <a:r>
              <a:rPr dirty="0" err="1">
                <a:solidFill>
                  <a:schemeClr val="bg1"/>
                </a:solidFill>
              </a:rPr>
              <a:t>padeda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suvaldyti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stresą</a:t>
            </a:r>
            <a:r>
              <a:rPr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6A8884EE-D67C-F411-D7A1-5AFB0FAC81E6}"/>
              </a:ext>
            </a:extLst>
          </p:cNvPr>
          <p:cNvSpPr txBox="1"/>
          <p:nvPr/>
        </p:nvSpPr>
        <p:spPr>
          <a:xfrm>
            <a:off x="1001591" y="3746690"/>
            <a:ext cx="10403263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cap="all">
                <a:latin typeface="Arial Black"/>
                <a:ea typeface="Arial Black"/>
                <a:cs typeface="Arial Black"/>
                <a:sym typeface="Arial Black"/>
              </a:defRPr>
            </a:pPr>
            <a:r>
              <a:t>Galvojimas apie ką nors, </a:t>
            </a:r>
            <a:br/>
            <a:r>
              <a:t>kas nukreipia dėmesį</a:t>
            </a:r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1DB82641-E956-753B-BD6D-56ED6155F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5149" y="2372124"/>
            <a:ext cx="1301702" cy="129791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2622450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EA069-4553-86B0-3D83-F4B210EAF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8C2F0CF-BD89-8F2F-2915-3E2342E81E76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54D9D12A-38D7-5571-6DBD-59B8F0231BAA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86F6FE83-C829-62BA-0258-E4B34A0E3FF2}"/>
              </a:ext>
            </a:extLst>
          </p:cNvPr>
          <p:cNvSpPr txBox="1"/>
          <p:nvPr/>
        </p:nvSpPr>
        <p:spPr>
          <a:xfrm>
            <a:off x="4782629" y="3962343"/>
            <a:ext cx="2626742" cy="718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cap="all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Aktyvi fizinė veikla</a:t>
            </a: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28FC250E-A593-681E-D69D-FE35D99AB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561" y="2559150"/>
            <a:ext cx="1174878" cy="117208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asellaDiTesto 16">
            <a:extLst>
              <a:ext uri="{FF2B5EF4-FFF2-40B4-BE49-F238E27FC236}">
                <a16:creationId xmlns:a16="http://schemas.microsoft.com/office/drawing/2014/main" id="{828A2F80-6185-DA3C-A30A-978ECFC3AAB1}"/>
              </a:ext>
            </a:extLst>
          </p:cNvPr>
          <p:cNvSpPr txBox="1"/>
          <p:nvPr/>
        </p:nvSpPr>
        <p:spPr>
          <a:xfrm>
            <a:off x="3081409" y="1360726"/>
            <a:ext cx="657166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Kas </a:t>
            </a:r>
            <a:r>
              <a:rPr dirty="0" err="1">
                <a:solidFill>
                  <a:schemeClr val="bg1"/>
                </a:solidFill>
              </a:rPr>
              <a:t>padeda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suvaldyti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stresą</a:t>
            </a:r>
            <a:r>
              <a:rPr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7613410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B7690-C64B-FFDA-5428-FF801B4F2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B0DA297-0E79-C1C1-0FBE-0E12D0F86FF0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158C9517-0B88-065D-7EEA-9574777293A7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CasellaDiTesto 16">
            <a:extLst>
              <a:ext uri="{FF2B5EF4-FFF2-40B4-BE49-F238E27FC236}">
                <a16:creationId xmlns:a16="http://schemas.microsoft.com/office/drawing/2014/main" id="{4009DE3F-8360-239D-DAAE-BDD7C52F3D14}"/>
              </a:ext>
            </a:extLst>
          </p:cNvPr>
          <p:cNvSpPr txBox="1"/>
          <p:nvPr/>
        </p:nvSpPr>
        <p:spPr>
          <a:xfrm>
            <a:off x="3081409" y="1360726"/>
            <a:ext cx="657166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Kas </a:t>
            </a:r>
            <a:r>
              <a:rPr dirty="0" err="1">
                <a:solidFill>
                  <a:schemeClr val="bg1"/>
                </a:solidFill>
              </a:rPr>
              <a:t>padeda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suvaldyti</a:t>
            </a:r>
            <a:r>
              <a:rPr dirty="0">
                <a:solidFill>
                  <a:schemeClr val="bg1"/>
                </a:solidFill>
              </a:rPr>
              <a:t> </a:t>
            </a:r>
            <a:r>
              <a:rPr dirty="0" err="1">
                <a:solidFill>
                  <a:schemeClr val="bg1"/>
                </a:solidFill>
              </a:rPr>
              <a:t>stresą</a:t>
            </a:r>
            <a:r>
              <a:rPr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83743B-7185-FC62-8C79-FD6B994E03AD}"/>
              </a:ext>
            </a:extLst>
          </p:cNvPr>
          <p:cNvSpPr txBox="1"/>
          <p:nvPr/>
        </p:nvSpPr>
        <p:spPr>
          <a:xfrm>
            <a:off x="4782629" y="4166791"/>
            <a:ext cx="2626742" cy="42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cap="all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Raminanti veikla</a:t>
            </a:r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6F89EFA6-CCB7-C414-D1E2-4B0FC2A2F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561" y="2763344"/>
            <a:ext cx="1174877" cy="117267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6971959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2932AE-10EE-E72D-4B14-13E321BD4321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27" name="Rettangolo 5"/>
          <p:cNvSpPr/>
          <p:nvPr/>
        </p:nvSpPr>
        <p:spPr>
          <a:xfrm>
            <a:off x="110140" y="61911"/>
            <a:ext cx="11971720" cy="6734176"/>
          </a:xfrm>
          <a:prstGeom prst="rect">
            <a:avLst/>
          </a:prstGeom>
          <a:ln w="257175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 sz="2400"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sp>
        <p:nvSpPr>
          <p:cNvPr id="828" name="CasellaDiTesto 16"/>
          <p:cNvSpPr txBox="1"/>
          <p:nvPr/>
        </p:nvSpPr>
        <p:spPr>
          <a:xfrm>
            <a:off x="3364618" y="2433631"/>
            <a:ext cx="5654751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dirty="0"/>
              <a:t>A</a:t>
            </a:r>
            <a:r>
              <a:rPr dirty="0"/>
              <a:t> </a:t>
            </a:r>
            <a:r>
              <a:rPr dirty="0" err="1"/>
              <a:t>užduotis</a:t>
            </a:r>
            <a:r>
              <a:rPr dirty="0"/>
              <a:t>: </a:t>
            </a:r>
          </a:p>
          <a:p>
            <a:pPr algn="ctr">
              <a:defRPr sz="3200" cap="all"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GB" dirty="0" err="1"/>
              <a:t>Mokausi</a:t>
            </a:r>
            <a:r>
              <a:rPr lang="en-GB" dirty="0"/>
              <a:t> </a:t>
            </a:r>
            <a:r>
              <a:rPr lang="en-GB" dirty="0" err="1"/>
              <a:t>pažinti</a:t>
            </a:r>
            <a:r>
              <a:rPr lang="en-GB" dirty="0"/>
              <a:t> save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4688607-BA02-E089-E447-E78418351730}"/>
              </a:ext>
            </a:extLst>
          </p:cNvPr>
          <p:cNvSpPr/>
          <p:nvPr/>
        </p:nvSpPr>
        <p:spPr>
          <a:xfrm>
            <a:off x="-1" y="0"/>
            <a:ext cx="1242165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924EAA-51FC-B0ED-F2AB-0B3BC5F43581}"/>
              </a:ext>
            </a:extLst>
          </p:cNvPr>
          <p:cNvSpPr/>
          <p:nvPr/>
        </p:nvSpPr>
        <p:spPr>
          <a:xfrm>
            <a:off x="10958185" y="0"/>
            <a:ext cx="1242165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5" name="Picture 14" descr="A screen shot of a chart&#10;&#10;Description automatically generated">
            <a:extLst>
              <a:ext uri="{FF2B5EF4-FFF2-40B4-BE49-F238E27FC236}">
                <a16:creationId xmlns:a16="http://schemas.microsoft.com/office/drawing/2014/main" id="{72C074CE-95EC-C89A-CED2-A1B945EF9D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64" y="0"/>
            <a:ext cx="9703639" cy="685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2888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668874-A017-7E60-BBEC-B3A428C61BC8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32" name="CasellaDiTesto 16"/>
          <p:cNvSpPr txBox="1"/>
          <p:nvPr/>
        </p:nvSpPr>
        <p:spPr>
          <a:xfrm>
            <a:off x="3023178" y="2494496"/>
            <a:ext cx="6337631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dirty="0"/>
              <a:t>B</a:t>
            </a:r>
            <a:r>
              <a:rPr dirty="0"/>
              <a:t> </a:t>
            </a:r>
            <a:r>
              <a:rPr dirty="0" err="1"/>
              <a:t>užduotis</a:t>
            </a:r>
            <a:r>
              <a:rPr dirty="0"/>
              <a:t>: </a:t>
            </a:r>
          </a:p>
          <a:p>
            <a:pPr algn="ctr">
              <a:defRPr sz="3200" cap="all"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GB" dirty="0" err="1"/>
              <a:t>Streso</a:t>
            </a:r>
            <a:r>
              <a:rPr lang="en-GB" dirty="0"/>
              <a:t> </a:t>
            </a:r>
            <a:r>
              <a:rPr lang="en-GB" dirty="0" err="1"/>
              <a:t>valdymo</a:t>
            </a:r>
            <a:r>
              <a:rPr lang="en-GB" dirty="0"/>
              <a:t> </a:t>
            </a:r>
            <a:r>
              <a:rPr lang="en-GB" dirty="0" err="1"/>
              <a:t>planas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D8A64-7C4D-94B6-0439-30E73A052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0AA5483-FCE7-E1B4-CB31-0E22A5FCA264}"/>
              </a:ext>
            </a:extLst>
          </p:cNvPr>
          <p:cNvSpPr/>
          <p:nvPr/>
        </p:nvSpPr>
        <p:spPr>
          <a:xfrm>
            <a:off x="-1" y="0"/>
            <a:ext cx="3531948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B6734B-EC6B-2FD5-C8E5-9C51A368F7AE}"/>
              </a:ext>
            </a:extLst>
          </p:cNvPr>
          <p:cNvSpPr/>
          <p:nvPr/>
        </p:nvSpPr>
        <p:spPr>
          <a:xfrm>
            <a:off x="8378159" y="0"/>
            <a:ext cx="3822192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" name="Picture 4" descr="A paper with text on it&#10;&#10;Description automatically generated">
            <a:extLst>
              <a:ext uri="{FF2B5EF4-FFF2-40B4-BE49-F238E27FC236}">
                <a16:creationId xmlns:a16="http://schemas.microsoft.com/office/drawing/2014/main" id="{ACB274DB-8B1B-4206-6A85-9E9723B8A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894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3591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88D302-E2BF-C58B-B7E8-21350907C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AB9D7E2-73EA-0E6B-AB9B-41B88A9AA59F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32" name="CasellaDiTesto 16">
            <a:extLst>
              <a:ext uri="{FF2B5EF4-FFF2-40B4-BE49-F238E27FC236}">
                <a16:creationId xmlns:a16="http://schemas.microsoft.com/office/drawing/2014/main" id="{D3A4E22B-E147-C808-03E0-B460454E064C}"/>
              </a:ext>
            </a:extLst>
          </p:cNvPr>
          <p:cNvSpPr txBox="1"/>
          <p:nvPr/>
        </p:nvSpPr>
        <p:spPr>
          <a:xfrm>
            <a:off x="3216340" y="2494496"/>
            <a:ext cx="595130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dirty="0"/>
              <a:t>C</a:t>
            </a:r>
            <a:r>
              <a:rPr dirty="0"/>
              <a:t> </a:t>
            </a:r>
            <a:r>
              <a:rPr dirty="0" err="1"/>
              <a:t>užduotis</a:t>
            </a:r>
            <a:r>
              <a:rPr dirty="0"/>
              <a:t>: </a:t>
            </a:r>
          </a:p>
          <a:p>
            <a:pPr algn="ctr">
              <a:defRPr sz="3200" cap="all"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lt-LT" dirty="0"/>
              <a:t>Savaitės laiko planas</a:t>
            </a:r>
          </a:p>
        </p:txBody>
      </p:sp>
    </p:spTree>
    <p:extLst>
      <p:ext uri="{BB962C8B-B14F-4D97-AF65-F5344CB8AC3E}">
        <p14:creationId xmlns:p14="http://schemas.microsoft.com/office/powerpoint/2010/main" val="423814654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A68A35-C826-0AA2-6C01-04A7F0EB5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6C740B-78A0-86F5-D50D-5FFFBFB69531}"/>
              </a:ext>
            </a:extLst>
          </p:cNvPr>
          <p:cNvSpPr/>
          <p:nvPr/>
        </p:nvSpPr>
        <p:spPr>
          <a:xfrm>
            <a:off x="-1" y="0"/>
            <a:ext cx="3672895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E69DF5-3DAD-439F-B5EE-9582F773E8D3}"/>
              </a:ext>
            </a:extLst>
          </p:cNvPr>
          <p:cNvSpPr/>
          <p:nvPr/>
        </p:nvSpPr>
        <p:spPr>
          <a:xfrm>
            <a:off x="8519105" y="0"/>
            <a:ext cx="3681245" cy="685800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screenshot of a questionnaire&#10;&#10;Description automatically generated">
            <a:extLst>
              <a:ext uri="{FF2B5EF4-FFF2-40B4-BE49-F238E27FC236}">
                <a16:creationId xmlns:a16="http://schemas.microsoft.com/office/drawing/2014/main" id="{1EC3D3C9-76AE-1D1F-9768-99B0B37E5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894" y="0"/>
            <a:ext cx="4846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8011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A08579-00AE-F184-C95C-3BEE6A8EF31F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C107E2-75ED-39FA-5B9D-9F5C20C8C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976" y="780491"/>
            <a:ext cx="3696657" cy="3690516"/>
          </a:xfrm>
          <a:prstGeom prst="rect">
            <a:avLst/>
          </a:prstGeom>
        </p:spPr>
      </p:pic>
      <p:sp>
        <p:nvSpPr>
          <p:cNvPr id="3" name="CasellaDiTesto 16">
            <a:extLst>
              <a:ext uri="{FF2B5EF4-FFF2-40B4-BE49-F238E27FC236}">
                <a16:creationId xmlns:a16="http://schemas.microsoft.com/office/drawing/2014/main" id="{4B4E77C4-394B-E466-4B0A-CAD6A89C8BC2}"/>
              </a:ext>
            </a:extLst>
          </p:cNvPr>
          <p:cNvSpPr txBox="1"/>
          <p:nvPr/>
        </p:nvSpPr>
        <p:spPr>
          <a:xfrm>
            <a:off x="4126231" y="5104463"/>
            <a:ext cx="3939538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2700" cap="all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KAS YRA STRESAS?</a:t>
            </a: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A88928C8-6144-AEBB-86D9-DD0F4C15ECE6}"/>
              </a:ext>
            </a:extLst>
          </p:cNvPr>
          <p:cNvSpPr txBox="1"/>
          <p:nvPr/>
        </p:nvSpPr>
        <p:spPr>
          <a:xfrm>
            <a:off x="4917815" y="166798"/>
            <a:ext cx="2230737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6874989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AD90A8-276E-3C71-DF20-24530F1720EA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39" name="CasellaDiTesto 16"/>
          <p:cNvSpPr txBox="1"/>
          <p:nvPr/>
        </p:nvSpPr>
        <p:spPr>
          <a:xfrm>
            <a:off x="4868563" y="1414399"/>
            <a:ext cx="2235709" cy="574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 err="1"/>
              <a:t>Refleksija</a:t>
            </a:r>
            <a:endParaRPr dirty="0"/>
          </a:p>
        </p:txBody>
      </p:sp>
      <p:sp>
        <p:nvSpPr>
          <p:cNvPr id="840" name="CasellaDiTesto 16"/>
          <p:cNvSpPr txBox="1"/>
          <p:nvPr/>
        </p:nvSpPr>
        <p:spPr>
          <a:xfrm>
            <a:off x="5661044" y="2690336"/>
            <a:ext cx="332446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GB" dirty="0" err="1">
                <a:solidFill>
                  <a:schemeClr val="tx1"/>
                </a:solidFill>
              </a:rPr>
              <a:t>Pagalvokite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ir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parašykite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GB" dirty="0" err="1">
                <a:solidFill>
                  <a:schemeClr val="tx1"/>
                </a:solidFill>
              </a:rPr>
              <a:t>kurioje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situacijoje</a:t>
            </a:r>
            <a:r>
              <a:rPr lang="en-GB" dirty="0">
                <a:solidFill>
                  <a:schemeClr val="tx1"/>
                </a:solidFill>
              </a:rPr>
              <a:t> </a:t>
            </a:r>
          </a:p>
          <a:p>
            <a:pPr algn="ctr">
              <a:defRPr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GB" dirty="0" err="1">
                <a:solidFill>
                  <a:schemeClr val="tx1"/>
                </a:solidFill>
              </a:rPr>
              <a:t>šią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savaitę</a:t>
            </a:r>
            <a:r>
              <a:rPr lang="en-GB" dirty="0">
                <a:solidFill>
                  <a:schemeClr val="tx1"/>
                </a:solidFill>
              </a:rPr>
              <a:t>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 err="1">
                <a:solidFill>
                  <a:schemeClr val="tx1"/>
                </a:solidFill>
              </a:rPr>
              <a:t>pabandysite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pritaikyti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streso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valdymo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būdą</a:t>
            </a:r>
            <a:r>
              <a:rPr lang="en-GB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841" name="Image" descr="Image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5604" y="2599511"/>
            <a:ext cx="1660629" cy="1658977"/>
          </a:xfrm>
          <a:prstGeom prst="rect">
            <a:avLst/>
          </a:prstGeom>
          <a:ln w="12700">
            <a:miter lim="400000"/>
          </a:ln>
          <a:effectLst>
            <a:reflection stA="50000" endPos="40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AF5E59-DC6A-C3A5-AF21-799594CB1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5604" y="2599511"/>
            <a:ext cx="1661737" cy="165897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B53536-59A1-6326-E254-C6FCCA13947C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44" name="CasellaDiTesto 10"/>
          <p:cNvSpPr txBox="1"/>
          <p:nvPr/>
        </p:nvSpPr>
        <p:spPr>
          <a:xfrm>
            <a:off x="4112925" y="3378514"/>
            <a:ext cx="3966149" cy="435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lnSpc>
                <a:spcPct val="90000"/>
              </a:lnSpc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už dėmesį</a:t>
            </a:r>
          </a:p>
        </p:txBody>
      </p:sp>
      <p:sp>
        <p:nvSpPr>
          <p:cNvPr id="845" name="TextBox 1"/>
          <p:cNvSpPr txBox="1"/>
          <p:nvPr/>
        </p:nvSpPr>
        <p:spPr>
          <a:xfrm>
            <a:off x="4570476" y="2714970"/>
            <a:ext cx="3051049" cy="773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5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t>AČIŪ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1412C1-D777-50AD-FC48-B24630F55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F3587E5-82E0-D1B4-2B79-8DAE9783D7E8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5E4189B4-6F47-97B5-90D8-A7C2938D41C2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F43D4A-D823-55DE-49B4-6B47E3A78AB5}"/>
              </a:ext>
            </a:extLst>
          </p:cNvPr>
          <p:cNvSpPr txBox="1"/>
          <p:nvPr/>
        </p:nvSpPr>
        <p:spPr>
          <a:xfrm>
            <a:off x="5064296" y="1550928"/>
            <a:ext cx="206340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STRESAS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830B12C3-CA5F-D43C-D8E0-D79BF0677C57}"/>
              </a:ext>
            </a:extLst>
          </p:cNvPr>
          <p:cNvSpPr txBox="1"/>
          <p:nvPr/>
        </p:nvSpPr>
        <p:spPr>
          <a:xfrm>
            <a:off x="3006247" y="4432238"/>
            <a:ext cx="6212909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000" spc="19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>
                <a:latin typeface="Arial"/>
                <a:ea typeface="Arial"/>
                <a:cs typeface="Arial"/>
                <a:sym typeface="Arial"/>
              </a:rPr>
              <a:t>Stresas</a:t>
            </a:r>
            <a:r>
              <a:rPr dirty="0">
                <a:latin typeface="Arial"/>
                <a:ea typeface="Arial"/>
                <a:cs typeface="Arial"/>
                <a:sym typeface="Arial"/>
              </a:rPr>
              <a:t> – tai </a:t>
            </a:r>
            <a:r>
              <a:rPr b="1" dirty="0" err="1"/>
              <a:t>natūrali</a:t>
            </a:r>
            <a:r>
              <a:rPr b="1" dirty="0"/>
              <a:t> </a:t>
            </a:r>
            <a:r>
              <a:rPr b="1" dirty="0" err="1"/>
              <a:t>mūsų</a:t>
            </a:r>
            <a:r>
              <a:rPr b="1" dirty="0"/>
              <a:t> </a:t>
            </a:r>
            <a:r>
              <a:rPr b="1" dirty="0" err="1"/>
              <a:t>kūno</a:t>
            </a:r>
            <a:r>
              <a:rPr b="1" dirty="0"/>
              <a:t> </a:t>
            </a:r>
            <a:r>
              <a:rPr b="1" dirty="0" err="1"/>
              <a:t>reakcija</a:t>
            </a:r>
            <a:r>
              <a:rPr dirty="0"/>
              <a:t> </a:t>
            </a:r>
            <a:r>
              <a:rPr dirty="0" err="1"/>
              <a:t>į</a:t>
            </a:r>
            <a:r>
              <a:rPr dirty="0"/>
              <a:t> </a:t>
            </a:r>
            <a:r>
              <a:rPr dirty="0" err="1"/>
              <a:t>fizinius</a:t>
            </a:r>
            <a:r>
              <a:rPr dirty="0"/>
              <a:t>, </a:t>
            </a:r>
            <a:r>
              <a:rPr dirty="0" err="1"/>
              <a:t>protinius</a:t>
            </a:r>
            <a:r>
              <a:rPr dirty="0"/>
              <a:t> </a:t>
            </a:r>
            <a:r>
              <a:rPr dirty="0" err="1"/>
              <a:t>ar</a:t>
            </a:r>
            <a:r>
              <a:rPr dirty="0"/>
              <a:t> </a:t>
            </a:r>
            <a:r>
              <a:rPr dirty="0" err="1"/>
              <a:t>emocinius</a:t>
            </a:r>
            <a:r>
              <a:rPr dirty="0"/>
              <a:t> </a:t>
            </a:r>
            <a:r>
              <a:rPr dirty="0" err="1"/>
              <a:t>iššūkius</a:t>
            </a:r>
            <a:r>
              <a:rPr dirty="0"/>
              <a:t>.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D85039-D0B8-12F0-282B-12A54CDC065A}"/>
              </a:ext>
            </a:extLst>
          </p:cNvPr>
          <p:cNvSpPr/>
          <p:nvPr/>
        </p:nvSpPr>
        <p:spPr>
          <a:xfrm>
            <a:off x="5289099" y="2205674"/>
            <a:ext cx="1628363" cy="1628363"/>
          </a:xfrm>
          <a:prstGeom prst="ellipse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5733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">
                                            <p:txEl>
                                              <p:charRg st="88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B398C-A899-5362-D957-A31A712A3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9D08926-CBF8-57F2-21C7-E65034894A88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C248AF4A-6E2B-9C8E-98A8-17F077153115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18409-465C-9A70-B696-E7A36B68F929}"/>
              </a:ext>
            </a:extLst>
          </p:cNvPr>
          <p:cNvSpPr txBox="1"/>
          <p:nvPr/>
        </p:nvSpPr>
        <p:spPr>
          <a:xfrm>
            <a:off x="5064296" y="1550928"/>
            <a:ext cx="206340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STRESAS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4CBE19F5-4578-3E85-579A-8AC950EA0615}"/>
              </a:ext>
            </a:extLst>
          </p:cNvPr>
          <p:cNvSpPr txBox="1"/>
          <p:nvPr/>
        </p:nvSpPr>
        <p:spPr>
          <a:xfrm>
            <a:off x="3006247" y="4432238"/>
            <a:ext cx="621290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000" spc="19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lt-LT" dirty="0"/>
              <a:t>Stresas atlieka </a:t>
            </a:r>
            <a:r>
              <a:rPr lang="lt-LT" b="1" dirty="0"/>
              <a:t>svarbią funkciją</a:t>
            </a:r>
            <a:r>
              <a:rPr lang="lt-LT" dirty="0"/>
              <a:t> – paruošia mus susidūrimui su tam tikra sudėtinga situacija, padeda sutelkti dėmesį, panaudoti turimą energiją.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8E23C95-9086-FF05-A215-209FCEDDAB93}"/>
              </a:ext>
            </a:extLst>
          </p:cNvPr>
          <p:cNvSpPr/>
          <p:nvPr/>
        </p:nvSpPr>
        <p:spPr>
          <a:xfrm>
            <a:off x="5289099" y="2205674"/>
            <a:ext cx="1628363" cy="1628363"/>
          </a:xfrm>
          <a:prstGeom prst="ellipse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C8E974D-096E-0525-CEED-4881067C472B}"/>
              </a:ext>
            </a:extLst>
          </p:cNvPr>
          <p:cNvSpPr/>
          <p:nvPr/>
        </p:nvSpPr>
        <p:spPr>
          <a:xfrm>
            <a:off x="3447773" y="2205674"/>
            <a:ext cx="1628363" cy="1628363"/>
          </a:xfrm>
          <a:prstGeom prst="ellipse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14415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42970-CA5B-47AE-4E6F-2A5A0B781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AF3933F-D206-896E-5C6D-EE7B4E404B8D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1C084456-B95E-C2BC-D4A0-04CDDA4CFAEC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66DFD7-EF06-9376-3559-DC082733496F}"/>
              </a:ext>
            </a:extLst>
          </p:cNvPr>
          <p:cNvSpPr txBox="1"/>
          <p:nvPr/>
        </p:nvSpPr>
        <p:spPr>
          <a:xfrm>
            <a:off x="5064296" y="1550928"/>
            <a:ext cx="206340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STRESAS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285EE7C2-35C9-CDCF-C90A-F2BF639BF1EA}"/>
              </a:ext>
            </a:extLst>
          </p:cNvPr>
          <p:cNvSpPr txBox="1"/>
          <p:nvPr/>
        </p:nvSpPr>
        <p:spPr>
          <a:xfrm>
            <a:off x="3006247" y="4432238"/>
            <a:ext cx="621290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000" spc="19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b="1" dirty="0"/>
              <a:t>Per </a:t>
            </a:r>
            <a:r>
              <a:rPr lang="en-GB" b="1" dirty="0" err="1"/>
              <a:t>didelis</a:t>
            </a:r>
            <a:r>
              <a:rPr lang="en-GB" b="1" dirty="0"/>
              <a:t>, </a:t>
            </a:r>
            <a:r>
              <a:rPr lang="en-GB" b="1" dirty="0" err="1"/>
              <a:t>ilgą</a:t>
            </a:r>
            <a:r>
              <a:rPr lang="en-GB" b="1" dirty="0"/>
              <a:t> </a:t>
            </a:r>
            <a:r>
              <a:rPr lang="en-GB" b="1" dirty="0" err="1"/>
              <a:t>laiką</a:t>
            </a:r>
            <a:r>
              <a:rPr lang="en-GB" b="1" dirty="0"/>
              <a:t> </a:t>
            </a:r>
            <a:r>
              <a:rPr lang="en-GB" b="1" dirty="0" err="1"/>
              <a:t>trunkantis</a:t>
            </a:r>
            <a:r>
              <a:rPr lang="en-GB" b="1" dirty="0"/>
              <a:t> </a:t>
            </a:r>
            <a:r>
              <a:rPr lang="en-GB" dirty="0" err="1"/>
              <a:t>arba</a:t>
            </a:r>
            <a:r>
              <a:rPr lang="en-GB" dirty="0"/>
              <a:t> </a:t>
            </a:r>
            <a:r>
              <a:rPr lang="en-GB" dirty="0" err="1"/>
              <a:t>dažnai</a:t>
            </a:r>
            <a:r>
              <a:rPr lang="en-GB" dirty="0"/>
              <a:t> </a:t>
            </a:r>
            <a:r>
              <a:rPr lang="en-GB" dirty="0" err="1"/>
              <a:t>pasikartojantis</a:t>
            </a:r>
            <a:r>
              <a:rPr lang="en-GB" dirty="0"/>
              <a:t> </a:t>
            </a:r>
            <a:r>
              <a:rPr lang="en-GB" dirty="0" err="1"/>
              <a:t>stresas</a:t>
            </a:r>
            <a:r>
              <a:rPr lang="en-GB" dirty="0"/>
              <a:t>, </a:t>
            </a:r>
            <a:r>
              <a:rPr lang="en-GB" dirty="0" err="1"/>
              <a:t>kurio</a:t>
            </a:r>
            <a:r>
              <a:rPr lang="en-GB" dirty="0"/>
              <a:t> </a:t>
            </a:r>
            <a:r>
              <a:rPr lang="en-GB" dirty="0" err="1"/>
              <a:t>nepavyksta</a:t>
            </a:r>
            <a:r>
              <a:rPr lang="en-GB" dirty="0"/>
              <a:t> </a:t>
            </a:r>
            <a:r>
              <a:rPr lang="en-GB" dirty="0" err="1"/>
              <a:t>sumažinti</a:t>
            </a:r>
            <a:r>
              <a:rPr lang="en-GB" dirty="0"/>
              <a:t>, </a:t>
            </a:r>
            <a:r>
              <a:rPr lang="en-GB" dirty="0" err="1"/>
              <a:t>gali</a:t>
            </a:r>
            <a:r>
              <a:rPr lang="en-GB" dirty="0"/>
              <a:t> </a:t>
            </a:r>
            <a:r>
              <a:rPr lang="en-GB" dirty="0" err="1"/>
              <a:t>mus</a:t>
            </a:r>
            <a:r>
              <a:rPr lang="en-GB" dirty="0"/>
              <a:t> </a:t>
            </a:r>
            <a:r>
              <a:rPr lang="en-GB" dirty="0" err="1"/>
              <a:t>paveikti</a:t>
            </a:r>
            <a:r>
              <a:rPr lang="en-GB" dirty="0"/>
              <a:t> </a:t>
            </a:r>
            <a:r>
              <a:rPr lang="en-GB" dirty="0" err="1"/>
              <a:t>neigiamai</a:t>
            </a:r>
            <a:r>
              <a:rPr lang="en-GB" dirty="0"/>
              <a:t>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4C825FA-5C6A-FA01-5ECF-7F5CDC97BA6F}"/>
              </a:ext>
            </a:extLst>
          </p:cNvPr>
          <p:cNvSpPr/>
          <p:nvPr/>
        </p:nvSpPr>
        <p:spPr>
          <a:xfrm>
            <a:off x="5289099" y="2205674"/>
            <a:ext cx="1628363" cy="1628363"/>
          </a:xfrm>
          <a:prstGeom prst="ellipse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A585F92-E609-316F-B483-2288E6DCEBAA}"/>
              </a:ext>
            </a:extLst>
          </p:cNvPr>
          <p:cNvSpPr/>
          <p:nvPr/>
        </p:nvSpPr>
        <p:spPr>
          <a:xfrm>
            <a:off x="3447773" y="2205674"/>
            <a:ext cx="1628363" cy="1628363"/>
          </a:xfrm>
          <a:prstGeom prst="ellipse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EA61E48-8D9B-D79F-402D-0CE09A47B1CA}"/>
              </a:ext>
            </a:extLst>
          </p:cNvPr>
          <p:cNvSpPr/>
          <p:nvPr/>
        </p:nvSpPr>
        <p:spPr>
          <a:xfrm>
            <a:off x="7067795" y="2205674"/>
            <a:ext cx="1628363" cy="1628363"/>
          </a:xfrm>
          <a:prstGeom prst="ellipse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6415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1E7F2-A0AA-7F90-3ADC-B6CA0A4A0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50C2FF-2A77-BB28-4EC8-EC1A5CFE927C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BC66B27F-6DD0-E35E-DA65-D9F4543C9DD2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F4728F-D6A0-88DC-3996-BABD1DC0A01A}"/>
              </a:ext>
            </a:extLst>
          </p:cNvPr>
          <p:cNvSpPr txBox="1"/>
          <p:nvPr/>
        </p:nvSpPr>
        <p:spPr>
          <a:xfrm>
            <a:off x="3447773" y="1550928"/>
            <a:ext cx="524838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STRESO PRIEŽASTYS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70BCFA-413D-E321-D132-05D1AF8AD85B}"/>
              </a:ext>
            </a:extLst>
          </p:cNvPr>
          <p:cNvSpPr/>
          <p:nvPr/>
        </p:nvSpPr>
        <p:spPr>
          <a:xfrm>
            <a:off x="4074092" y="2275331"/>
            <a:ext cx="2190299" cy="219029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  <a:alpha val="65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8173DB37-DCDB-7422-9AD2-046E37A1BFBF}"/>
              </a:ext>
            </a:extLst>
          </p:cNvPr>
          <p:cNvSpPr txBox="1"/>
          <p:nvPr/>
        </p:nvSpPr>
        <p:spPr>
          <a:xfrm>
            <a:off x="4036339" y="3242481"/>
            <a:ext cx="2265804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 err="1"/>
              <a:t>Fizinės</a:t>
            </a:r>
            <a:endParaRPr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1AB22F5-E34E-54A1-1251-5311870F0E4F}"/>
              </a:ext>
            </a:extLst>
          </p:cNvPr>
          <p:cNvSpPr/>
          <p:nvPr/>
        </p:nvSpPr>
        <p:spPr>
          <a:xfrm>
            <a:off x="5915418" y="2321612"/>
            <a:ext cx="2190299" cy="219029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43841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B6E7DDEE-DB03-1D0B-3559-6B181F4BB2F6}"/>
              </a:ext>
            </a:extLst>
          </p:cNvPr>
          <p:cNvSpPr txBox="1"/>
          <p:nvPr/>
        </p:nvSpPr>
        <p:spPr>
          <a:xfrm>
            <a:off x="5915418" y="3242481"/>
            <a:ext cx="2265804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 err="1"/>
              <a:t>Socialinės</a:t>
            </a:r>
            <a:endParaRPr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857655E-C8C4-1D50-7AB6-30CA0D74340A}"/>
              </a:ext>
            </a:extLst>
          </p:cNvPr>
          <p:cNvSpPr/>
          <p:nvPr/>
        </p:nvSpPr>
        <p:spPr>
          <a:xfrm>
            <a:off x="4891836" y="3950658"/>
            <a:ext cx="2190299" cy="219029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85466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2700" cap="flat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A4B732C6-FA4B-2FB0-D8C3-0312D074E0D0}"/>
              </a:ext>
            </a:extLst>
          </p:cNvPr>
          <p:cNvSpPr txBox="1"/>
          <p:nvPr/>
        </p:nvSpPr>
        <p:spPr>
          <a:xfrm>
            <a:off x="4854082" y="4944739"/>
            <a:ext cx="2265805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lang="lt-LT" dirty="0"/>
              <a:t>Psichologinės</a:t>
            </a:r>
          </a:p>
        </p:txBody>
      </p:sp>
    </p:spTree>
    <p:extLst>
      <p:ext uri="{BB962C8B-B14F-4D97-AF65-F5344CB8AC3E}">
        <p14:creationId xmlns:p14="http://schemas.microsoft.com/office/powerpoint/2010/main" val="63317488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516EE-728D-5001-6F7A-16C2B117D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3994E5-4E92-353D-7F5F-C069BA3E0443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E5A74D3A-F6F5-ABFF-BC0D-6CE8ADB04A51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E62572-B7E7-A30D-1617-907F65A1E749}"/>
              </a:ext>
            </a:extLst>
          </p:cNvPr>
          <p:cNvSpPr txBox="1"/>
          <p:nvPr/>
        </p:nvSpPr>
        <p:spPr>
          <a:xfrm>
            <a:off x="3447773" y="1550928"/>
            <a:ext cx="524838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STRESO PRIEŽASTYS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F0B3F0E-D819-C277-2EDF-18E09E22DB0B}"/>
              </a:ext>
            </a:extLst>
          </p:cNvPr>
          <p:cNvSpPr/>
          <p:nvPr/>
        </p:nvSpPr>
        <p:spPr>
          <a:xfrm>
            <a:off x="3584478" y="2275331"/>
            <a:ext cx="2190299" cy="219029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  <a:alpha val="65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7A43E353-DAF4-EF03-8348-6F8162B2249A}"/>
              </a:ext>
            </a:extLst>
          </p:cNvPr>
          <p:cNvSpPr txBox="1"/>
          <p:nvPr/>
        </p:nvSpPr>
        <p:spPr>
          <a:xfrm>
            <a:off x="3546725" y="3242481"/>
            <a:ext cx="2265804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 err="1"/>
              <a:t>Fizinės</a:t>
            </a:r>
            <a:endParaRPr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2C830B83-95E0-C5C2-53A2-435CAD57BE96}"/>
              </a:ext>
            </a:extLst>
          </p:cNvPr>
          <p:cNvSpPr txBox="1"/>
          <p:nvPr/>
        </p:nvSpPr>
        <p:spPr>
          <a:xfrm>
            <a:off x="5561101" y="2922696"/>
            <a:ext cx="4120339" cy="1012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Lūžusi</a:t>
            </a:r>
            <a:r>
              <a:rPr dirty="0"/>
              <a:t> </a:t>
            </a:r>
            <a:r>
              <a:rPr dirty="0" err="1"/>
              <a:t>koja</a:t>
            </a:r>
            <a:endParaRPr dirty="0"/>
          </a:p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Triukšminga</a:t>
            </a:r>
            <a:r>
              <a:rPr dirty="0"/>
              <a:t> </a:t>
            </a:r>
            <a:r>
              <a:rPr dirty="0" err="1"/>
              <a:t>aplinka</a:t>
            </a:r>
            <a:endParaRPr dirty="0"/>
          </a:p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Privatumo</a:t>
            </a:r>
            <a:r>
              <a:rPr dirty="0"/>
              <a:t> </a:t>
            </a:r>
            <a:r>
              <a:rPr dirty="0" err="1"/>
              <a:t>trūkumas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47047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4BBBC-7F2C-2E78-D36A-A4B949719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6EE7C3A-48AA-5C19-B213-81C9A11D9AE6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E4EF9465-C6E3-5344-A6EE-6AD2B55F6AAA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9C79DF-E6CB-D70F-541B-C24CE3682C86}"/>
              </a:ext>
            </a:extLst>
          </p:cNvPr>
          <p:cNvSpPr txBox="1"/>
          <p:nvPr/>
        </p:nvSpPr>
        <p:spPr>
          <a:xfrm>
            <a:off x="3447773" y="1550928"/>
            <a:ext cx="524838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STRESO PRIEŽASTYS</a:t>
            </a: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94FED5F3-D910-1111-F931-139F593F7DFF}"/>
              </a:ext>
            </a:extLst>
          </p:cNvPr>
          <p:cNvSpPr txBox="1"/>
          <p:nvPr/>
        </p:nvSpPr>
        <p:spPr>
          <a:xfrm>
            <a:off x="3546725" y="3242481"/>
            <a:ext cx="2265804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 err="1"/>
              <a:t>Fizinės</a:t>
            </a:r>
            <a:endParaRPr dirty="0"/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A3FA1EE9-E995-62BC-9640-8446A6FD34DD}"/>
              </a:ext>
            </a:extLst>
          </p:cNvPr>
          <p:cNvSpPr txBox="1"/>
          <p:nvPr/>
        </p:nvSpPr>
        <p:spPr>
          <a:xfrm>
            <a:off x="5561101" y="2922696"/>
            <a:ext cx="4534409" cy="1012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Pavėlavimas</a:t>
            </a:r>
            <a:r>
              <a:rPr dirty="0"/>
              <a:t> </a:t>
            </a:r>
            <a:r>
              <a:rPr dirty="0" err="1"/>
              <a:t>į</a:t>
            </a:r>
            <a:r>
              <a:rPr dirty="0"/>
              <a:t> </a:t>
            </a:r>
            <a:r>
              <a:rPr dirty="0" err="1"/>
              <a:t>pamoką</a:t>
            </a:r>
            <a:endParaRPr dirty="0"/>
          </a:p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Perėjimas</a:t>
            </a:r>
            <a:r>
              <a:rPr dirty="0"/>
              <a:t> </a:t>
            </a:r>
            <a:r>
              <a:rPr dirty="0" err="1"/>
              <a:t>į</a:t>
            </a:r>
            <a:r>
              <a:rPr dirty="0"/>
              <a:t> </a:t>
            </a:r>
            <a:r>
              <a:rPr dirty="0" err="1"/>
              <a:t>kitą</a:t>
            </a:r>
            <a:r>
              <a:rPr dirty="0"/>
              <a:t> </a:t>
            </a:r>
            <a:r>
              <a:rPr dirty="0" err="1"/>
              <a:t>klasę</a:t>
            </a:r>
            <a:endParaRPr dirty="0"/>
          </a:p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Susipykimas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draugais</a:t>
            </a:r>
            <a:endParaRPr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47D7F19-5E9A-3D3B-201F-5B5AE15920BE}"/>
              </a:ext>
            </a:extLst>
          </p:cNvPr>
          <p:cNvSpPr/>
          <p:nvPr/>
        </p:nvSpPr>
        <p:spPr>
          <a:xfrm>
            <a:off x="3634427" y="2321612"/>
            <a:ext cx="2190299" cy="219029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43841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AAB86928-7DDA-7A28-70CD-9621234814D2}"/>
              </a:ext>
            </a:extLst>
          </p:cNvPr>
          <p:cNvSpPr txBox="1"/>
          <p:nvPr/>
        </p:nvSpPr>
        <p:spPr>
          <a:xfrm>
            <a:off x="3634427" y="3242481"/>
            <a:ext cx="2265804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dirty="0" err="1"/>
              <a:t>Socialinės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4180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F2A07-BDAD-01E7-B64F-0D52061B2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28F567C-7D7B-964E-B7BB-7150D00436B2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F879F8-A6B9-FB4B-CC5B-BFDABFF62149}"/>
              </a:ext>
            </a:extLst>
          </p:cNvPr>
          <p:cNvSpPr/>
          <p:nvPr/>
        </p:nvSpPr>
        <p:spPr>
          <a:xfrm>
            <a:off x="3627854" y="2321612"/>
            <a:ext cx="2190299" cy="2190299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  <a:alpha val="85466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2700" cap="flat">
            <a:noFill/>
            <a:prstDash val="solid"/>
            <a:miter lim="800000"/>
          </a:ln>
          <a:effectLst>
            <a:outerShdw sx="1000" sy="1000" algn="ctr" rotWithShape="0">
              <a:srgbClr val="000000"/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552C7B20-B183-063B-2DB2-F06B9EAE5875}"/>
              </a:ext>
            </a:extLst>
          </p:cNvPr>
          <p:cNvSpPr txBox="1"/>
          <p:nvPr/>
        </p:nvSpPr>
        <p:spPr>
          <a:xfrm>
            <a:off x="3590100" y="3315693"/>
            <a:ext cx="2265805" cy="313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600" cap="all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lang="lt-LT" dirty="0"/>
              <a:t>Psichologinės</a:t>
            </a:r>
          </a:p>
        </p:txBody>
      </p:sp>
      <p:sp>
        <p:nvSpPr>
          <p:cNvPr id="4" name="CasellaDiTesto 16">
            <a:extLst>
              <a:ext uri="{FF2B5EF4-FFF2-40B4-BE49-F238E27FC236}">
                <a16:creationId xmlns:a16="http://schemas.microsoft.com/office/drawing/2014/main" id="{953EA383-92FC-DB97-13BE-BA891648403F}"/>
              </a:ext>
            </a:extLst>
          </p:cNvPr>
          <p:cNvSpPr txBox="1"/>
          <p:nvPr/>
        </p:nvSpPr>
        <p:spPr>
          <a:xfrm>
            <a:off x="5986986" y="166798"/>
            <a:ext cx="92395" cy="470898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0000" b="1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AB8EE6-654B-0C13-717F-041B64909421}"/>
              </a:ext>
            </a:extLst>
          </p:cNvPr>
          <p:cNvSpPr txBox="1"/>
          <p:nvPr/>
        </p:nvSpPr>
        <p:spPr>
          <a:xfrm>
            <a:off x="3447773" y="1550928"/>
            <a:ext cx="524838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STRESO PRIEŽASTYS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D69720B8-201E-0212-E6DE-14F4A7604153}"/>
              </a:ext>
            </a:extLst>
          </p:cNvPr>
          <p:cNvSpPr txBox="1"/>
          <p:nvPr/>
        </p:nvSpPr>
        <p:spPr>
          <a:xfrm>
            <a:off x="5561101" y="2922696"/>
            <a:ext cx="5612115" cy="968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lt-LT" dirty="0"/>
              <a:t>Nerimas, ar pasiseks kontrolinis darbas</a:t>
            </a:r>
          </a:p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lt-LT" dirty="0"/>
              <a:t>Baimė</a:t>
            </a:r>
            <a:r>
              <a:rPr lang="en-US" dirty="0"/>
              <a:t>,</a:t>
            </a:r>
            <a:r>
              <a:rPr lang="lt-LT" dirty="0"/>
              <a:t> ką pagalvos</a:t>
            </a:r>
            <a:r>
              <a:rPr lang="en-US" dirty="0"/>
              <a:t> </a:t>
            </a:r>
            <a:r>
              <a:rPr lang="en-US" dirty="0" err="1"/>
              <a:t>kiti</a:t>
            </a:r>
            <a:endParaRPr lang="lt-LT" dirty="0"/>
          </a:p>
          <a:p>
            <a:pPr marL="914400" lvl="1" indent="-342900">
              <a:lnSpc>
                <a:spcPct val="81000"/>
              </a:lnSpc>
              <a:spcBef>
                <a:spcPts val="500"/>
              </a:spcBef>
              <a:buSzPts val="2000"/>
              <a:buFont typeface="Arial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lt-LT" dirty="0"/>
              <a:t>Noras patikti</a:t>
            </a:r>
          </a:p>
        </p:txBody>
      </p:sp>
    </p:spTree>
    <p:extLst>
      <p:ext uri="{BB962C8B-B14F-4D97-AF65-F5344CB8AC3E}">
        <p14:creationId xmlns:p14="http://schemas.microsoft.com/office/powerpoint/2010/main" val="664365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5" animBg="1" advAuto="0"/>
    </p:bld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i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5">
                <a:lumMod val="40000"/>
                <a:lumOff val="60000"/>
              </a:schemeClr>
            </a:gs>
            <a:gs pos="51000">
              <a:schemeClr val="accent1">
                <a:lumMod val="61459"/>
                <a:lumOff val="38541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12700" cap="flat">
          <a:noFill/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ln w="12700">
          <a:miter lim="400000"/>
        </a:ln>
        <a:extLst>
          <a:ext uri="{C572A759-6A51-4108-AA02-DFA0A04FC94B}">
            <ma14:wrappingTextBoxFlag xmlns="" xmlns:m="http://schemas.openxmlformats.org/officeDocument/2006/math" xmlns:a14="http://schemas.microsoft.com/office/drawing/2010/main" xmlns:ma14="http://schemas.microsoft.com/office/mac/drawingml/2011/main" xmlns:p="http://schemas.openxmlformats.org/presentationml/2006/main" xmlns:r="http://schemas.openxmlformats.org/officeDocument/2006/relationships" val="1"/>
          </a:ext>
        </a:extLst>
      </a:spPr>
      <a:bodyPr wrap="square" lIns="45719" rIns="45719">
        <a:spAutoFit/>
      </a:bodyPr>
      <a:lstStyle>
        <a:defPPr marL="800100" indent="-342900" algn="l">
          <a:spcBef>
            <a:spcPts val="500"/>
          </a:spcBef>
          <a:buFont typeface="Arial" panose="020B0604020202020204" pitchFamily="34" charset="0"/>
          <a:buChar char="•"/>
          <a:defRPr sz="2400" dirty="0" err="1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9-tokams _ STRESP" id="{52EEB613-D942-EA45-90DC-B83A134E2F04}" vid="{09BC4248-4E02-EF42-8673-1E2D6F03402B}"/>
    </a:ext>
  </a:extLst>
</a:theme>
</file>

<file path=ppt/theme/theme2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i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D6CC7975-5490-4898-AD67-99E9C16E0E1F}"/>
</file>

<file path=customXml/itemProps2.xml><?xml version="1.0" encoding="utf-8"?>
<ds:datastoreItem xmlns:ds="http://schemas.openxmlformats.org/officeDocument/2006/customXml" ds:itemID="{5349A989-8460-4E41-A981-AEE0BE7AAE3A}"/>
</file>

<file path=customXml/itemProps3.xml><?xml version="1.0" encoding="utf-8"?>
<ds:datastoreItem xmlns:ds="http://schemas.openxmlformats.org/officeDocument/2006/customXml" ds:itemID="{1A8C674C-710E-45F0-8068-8622D7A3EE9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185</Words>
  <Application>Microsoft Office PowerPoint</Application>
  <PresentationFormat>Widescreen</PresentationFormat>
  <Paragraphs>49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Narrow</vt:lpstr>
      <vt:lpstr>Calibri</vt:lpstr>
      <vt:lpstr>Crimson Roman</vt:lpstr>
      <vt:lpstr>Crimson Text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Ieva Dulinskaite</cp:lastModifiedBy>
  <cp:revision>17</cp:revision>
  <dcterms:modified xsi:type="dcterms:W3CDTF">2024-12-13T12:09:17Z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